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4.pn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5.pn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78.png" Type="http://schemas.openxmlformats.org/officeDocument/2006/relationships/image"/><Relationship Id="rId14" Target="../media/image79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https://kbbi.web.id/markah" TargetMode="External" Type="http://schemas.openxmlformats.org/officeDocument/2006/relationships/hyperlink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8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48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svg" Type="http://schemas.openxmlformats.org/officeDocument/2006/relationships/image"/><Relationship Id="rId14" Target="../media/image63.png" Type="http://schemas.openxmlformats.org/officeDocument/2006/relationships/image"/><Relationship Id="rId15" Target="../media/image64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61"/>
            <a:ext cx="5554402" cy="5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F ROYFANTO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Pengertian CSS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262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CSS (Cascade Style Sheet) adalah sebuah bahasa untuk mengatur tampilan web sehingga terlihat lebih menarik dan indah.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Dengan CSS, kita dapat mengatur layout (tata letak), warna, font, garis, background, animasi, dan lain-lain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84915" y="4154253"/>
            <a:ext cx="8318170" cy="4013864"/>
          </a:xfrm>
          <a:custGeom>
            <a:avLst/>
            <a:gdLst/>
            <a:ahLst/>
            <a:cxnLst/>
            <a:rect r="r" b="b" t="t" l="l"/>
            <a:pathLst>
              <a:path h="4013864" w="8318170">
                <a:moveTo>
                  <a:pt x="0" y="0"/>
                </a:moveTo>
                <a:lnTo>
                  <a:pt x="8318170" y="0"/>
                </a:lnTo>
                <a:lnTo>
                  <a:pt x="8318170" y="4013864"/>
                </a:lnTo>
                <a:lnTo>
                  <a:pt x="0" y="401386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6772" r="0" b="-37272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085280"/>
            <a:ext cx="10086269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Untuk menggunakan CSS pada file HTML, bisa menggunakan tag &lt;style&gt; di bagian &lt;head&gt;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6360" y="2290333"/>
            <a:ext cx="10875279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Menggunakan CSS di HTML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718385" y="-3239216"/>
            <a:ext cx="8660659" cy="16421172"/>
          </a:xfrm>
          <a:custGeom>
            <a:avLst/>
            <a:gdLst/>
            <a:ahLst/>
            <a:cxnLst/>
            <a:rect r="r" b="b" t="t" l="l"/>
            <a:pathLst>
              <a:path h="16421172" w="8660659">
                <a:moveTo>
                  <a:pt x="0" y="0"/>
                </a:moveTo>
                <a:lnTo>
                  <a:pt x="8660658" y="0"/>
                </a:lnTo>
                <a:lnTo>
                  <a:pt x="8660658" y="16421172"/>
                </a:lnTo>
                <a:lnTo>
                  <a:pt x="0" y="1642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443622" y="1933724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6"/>
                </a:lnTo>
                <a:lnTo>
                  <a:pt x="0" y="17643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71601" y="1591758"/>
            <a:ext cx="9445066" cy="7458532"/>
          </a:xfrm>
          <a:custGeom>
            <a:avLst/>
            <a:gdLst/>
            <a:ahLst/>
            <a:cxnLst/>
            <a:rect r="r" b="b" t="t" l="l"/>
            <a:pathLst>
              <a:path h="7458532" w="9445066">
                <a:moveTo>
                  <a:pt x="0" y="0"/>
                </a:moveTo>
                <a:lnTo>
                  <a:pt x="9445066" y="0"/>
                </a:lnTo>
                <a:lnTo>
                  <a:pt x="9445066" y="7458532"/>
                </a:lnTo>
                <a:lnTo>
                  <a:pt x="0" y="74585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8128" y="812491"/>
            <a:ext cx="6442901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HTML + CSS = 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064" y="1719997"/>
            <a:ext cx="6047965" cy="5349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ryndan Write"/>
              </a:rPr>
              <a:t>berikut adalah full code dari HTML + CSS sebelumnya. Coba salinlah code di samping dan buka di browser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91118">
            <a:off x="10316583" y="-291547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11855" y="1236710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87134" y="7285943"/>
            <a:ext cx="789010" cy="1764347"/>
          </a:xfrm>
          <a:custGeom>
            <a:avLst/>
            <a:gdLst/>
            <a:ahLst/>
            <a:cxnLst/>
            <a:rect r="r" b="b" t="t" l="l"/>
            <a:pathLst>
              <a:path h="1764347" w="789010">
                <a:moveTo>
                  <a:pt x="0" y="0"/>
                </a:moveTo>
                <a:lnTo>
                  <a:pt x="789011" y="0"/>
                </a:lnTo>
                <a:lnTo>
                  <a:pt x="789011" y="1764347"/>
                </a:lnTo>
                <a:lnTo>
                  <a:pt x="0" y="1764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32840" y="5476927"/>
            <a:ext cx="1600479" cy="2057400"/>
          </a:xfrm>
          <a:custGeom>
            <a:avLst/>
            <a:gdLst/>
            <a:ahLst/>
            <a:cxnLst/>
            <a:rect r="r" b="b" t="t" l="l"/>
            <a:pathLst>
              <a:path h="2057400" w="1600479">
                <a:moveTo>
                  <a:pt x="0" y="0"/>
                </a:moveTo>
                <a:lnTo>
                  <a:pt x="1600480" y="0"/>
                </a:lnTo>
                <a:lnTo>
                  <a:pt x="160048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3823" y="641041"/>
            <a:ext cx="2999781" cy="2955685"/>
          </a:xfrm>
          <a:custGeom>
            <a:avLst/>
            <a:gdLst/>
            <a:ahLst/>
            <a:cxnLst/>
            <a:rect r="r" b="b" t="t" l="l"/>
            <a:pathLst>
              <a:path h="2955685" w="2999781">
                <a:moveTo>
                  <a:pt x="0" y="0"/>
                </a:moveTo>
                <a:lnTo>
                  <a:pt x="2999781" y="0"/>
                </a:lnTo>
                <a:lnTo>
                  <a:pt x="2999781" y="2955684"/>
                </a:lnTo>
                <a:lnTo>
                  <a:pt x="0" y="29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67923" y="3001057"/>
            <a:ext cx="10219212" cy="5201763"/>
          </a:xfrm>
          <a:custGeom>
            <a:avLst/>
            <a:gdLst/>
            <a:ahLst/>
            <a:cxnLst/>
            <a:rect r="r" b="b" t="t" l="l"/>
            <a:pathLst>
              <a:path h="5201763" w="10219212">
                <a:moveTo>
                  <a:pt x="0" y="0"/>
                </a:moveTo>
                <a:lnTo>
                  <a:pt x="10219211" y="0"/>
                </a:lnTo>
                <a:lnTo>
                  <a:pt x="10219211" y="5201763"/>
                </a:lnTo>
                <a:lnTo>
                  <a:pt x="0" y="52017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110860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Hasil HTML + CSS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50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Sebelum memulai, kita harus mengerti apa itu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pemrograman</a:t>
            </a:r>
            <a:r>
              <a:rPr lang="en-US" sz="2500">
                <a:solidFill>
                  <a:srgbClr val="FFFFFF"/>
                </a:solidFill>
                <a:latin typeface="Now"/>
              </a:rPr>
              <a:t>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Pemrograman adalah membuat program komputer dengan bahasa pemrograman. Bahasa pemrograman adalah kumpulan perintah untuk komputer. Ini melibatkan menulis kode yang dieksekusi oleh komputer untuk mencapai tujuan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Pengertian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78916" y="4188021"/>
            <a:ext cx="8675320" cy="5250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HTML atau HyperText Markup Language merupakan sebuah bahasa </a:t>
            </a:r>
            <a:r>
              <a:rPr lang="en-US" sz="2500" u="sng">
                <a:solidFill>
                  <a:srgbClr val="FFFFFF"/>
                </a:solidFill>
                <a:latin typeface="Now"/>
                <a:hlinkClick r:id="rId4" tooltip="https://kbbi.web.id/markah"/>
              </a:rPr>
              <a:t>markah</a:t>
            </a:r>
            <a:r>
              <a:rPr lang="en-US" sz="2500">
                <a:solidFill>
                  <a:srgbClr val="FFFFFF"/>
                </a:solidFill>
                <a:latin typeface="Now"/>
              </a:rPr>
              <a:t> untuk membuat halaman web.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dalam kata lain..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Jadi, HTML itu adalah sebuah bahasa yang menggunakan markup atau penanda untuk membuat halaman web.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Penanda atau markup ini, nanti akan kita sebut dengan Tag.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HTML berperan untuk menentukan struktur konten dan tampilan dari sebuah web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8826486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53750" y="3515670"/>
            <a:ext cx="9835037" cy="5453402"/>
          </a:xfrm>
          <a:custGeom>
            <a:avLst/>
            <a:gdLst/>
            <a:ahLst/>
            <a:cxnLst/>
            <a:rect r="r" b="b" t="t" l="l"/>
            <a:pathLst>
              <a:path h="5453402" w="9835037">
                <a:moveTo>
                  <a:pt x="0" y="0"/>
                </a:moveTo>
                <a:lnTo>
                  <a:pt x="9835038" y="0"/>
                </a:lnTo>
                <a:lnTo>
                  <a:pt x="9835038" y="5453402"/>
                </a:lnTo>
                <a:lnTo>
                  <a:pt x="0" y="54534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53750" y="2788695"/>
            <a:ext cx="8675320" cy="43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Kira-kira seperti ini nanti strukturnya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87259" y="1323975"/>
            <a:ext cx="10913483" cy="847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6"/>
              </a:lnSpc>
            </a:pPr>
            <a:r>
              <a:rPr lang="en-US" sz="7300">
                <a:solidFill>
                  <a:srgbClr val="FFFFFF"/>
                </a:solidFill>
                <a:latin typeface="Gochi Hand"/>
              </a:rPr>
              <a:t>Peralatan yang dibutuhkan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40419" y="4648192"/>
            <a:ext cx="1600460" cy="1600460"/>
          </a:xfrm>
          <a:custGeom>
            <a:avLst/>
            <a:gdLst/>
            <a:ahLst/>
            <a:cxnLst/>
            <a:rect r="r" b="b" t="t" l="l"/>
            <a:pathLst>
              <a:path h="1600460" w="1600460">
                <a:moveTo>
                  <a:pt x="0" y="0"/>
                </a:moveTo>
                <a:lnTo>
                  <a:pt x="1600460" y="0"/>
                </a:lnTo>
                <a:lnTo>
                  <a:pt x="1600460" y="1600460"/>
                </a:lnTo>
                <a:lnTo>
                  <a:pt x="0" y="160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50885" y="6595806"/>
            <a:ext cx="2168209" cy="2168209"/>
          </a:xfrm>
          <a:custGeom>
            <a:avLst/>
            <a:gdLst/>
            <a:ahLst/>
            <a:cxnLst/>
            <a:rect r="r" b="b" t="t" l="l"/>
            <a:pathLst>
              <a:path h="2168209" w="2168209">
                <a:moveTo>
                  <a:pt x="0" y="0"/>
                </a:moveTo>
                <a:lnTo>
                  <a:pt x="2168209" y="0"/>
                </a:lnTo>
                <a:lnTo>
                  <a:pt x="2168209" y="2168209"/>
                </a:lnTo>
                <a:lnTo>
                  <a:pt x="0" y="21682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74098" y="5577216"/>
            <a:ext cx="3537010" cy="358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Web browser akan kita gunakan untuk membuka HTML. Kamu juga bebeas menggunakan web browser apapun.</a:t>
            </a:r>
          </a:p>
          <a:p>
            <a:pPr>
              <a:lnSpc>
                <a:spcPts val="3150"/>
              </a:lnSpc>
            </a:pP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Kali ini, kita menggunakan Google Chrome sebagai browsernya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1408" y="4856302"/>
            <a:ext cx="3537010" cy="49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Now Bold"/>
              </a:rPr>
              <a:t>Teks Editor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78210" y="5577216"/>
            <a:ext cx="3537010" cy="31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Teks editor akan kita gunakan untuk menulis kode-kode HTML. Kamu bebas menggunakan teks editor apapun. </a:t>
            </a:r>
          </a:p>
          <a:p>
            <a:pPr>
              <a:lnSpc>
                <a:spcPts val="3150"/>
              </a:lnSpc>
            </a:pPr>
          </a:p>
          <a:p>
            <a:pPr>
              <a:lnSpc>
                <a:spcPts val="3150"/>
              </a:lnSpc>
            </a:pPr>
            <a:r>
              <a:rPr lang="en-US" sz="2100">
                <a:solidFill>
                  <a:srgbClr val="000000"/>
                </a:solidFill>
                <a:latin typeface="Now"/>
              </a:rPr>
              <a:t>Contoh di sini kita menggunakan sublime text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5495" y="4856302"/>
            <a:ext cx="3537010" cy="498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Now Bold"/>
              </a:rPr>
              <a:t>Web Browser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38087" y="4898790"/>
            <a:ext cx="2009037" cy="102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Now Bold"/>
              </a:rPr>
              <a:t>Sublime Text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38087" y="7130279"/>
            <a:ext cx="2009037" cy="102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>
                <a:solidFill>
                  <a:srgbClr val="000000"/>
                </a:solidFill>
                <a:latin typeface="Now Bold"/>
              </a:rPr>
              <a:t>Google Chrome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Langkah-langkah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4712" y="2059233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Membuat file html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58572" y="4111994"/>
            <a:ext cx="7570857" cy="4382146"/>
          </a:xfrm>
          <a:custGeom>
            <a:avLst/>
            <a:gdLst/>
            <a:ahLst/>
            <a:cxnLst/>
            <a:rect r="r" b="b" t="t" l="l"/>
            <a:pathLst>
              <a:path h="4382146" w="7570857">
                <a:moveTo>
                  <a:pt x="0" y="0"/>
                </a:moveTo>
                <a:lnTo>
                  <a:pt x="7570856" y="0"/>
                </a:lnTo>
                <a:lnTo>
                  <a:pt x="7570856" y="4382147"/>
                </a:lnTo>
                <a:lnTo>
                  <a:pt x="0" y="4382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2903421"/>
            <a:ext cx="10086269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Buat folder untuk menyimpan file html, kemudian buat file bernama index.html. Lalu tulis kode berikut. Jangan lupa di-save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520263"/>
            <a:ext cx="10086269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untuk membuka project web tadi, kita gunakan Chrome. Caranya cukup klik kanan pada sublime lalu klik "open in browser"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43323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Membuka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235" y="5336298"/>
            <a:ext cx="5124953" cy="3430932"/>
          </a:xfrm>
          <a:custGeom>
            <a:avLst/>
            <a:gdLst/>
            <a:ahLst/>
            <a:cxnLst/>
            <a:rect r="r" b="b" t="t" l="l"/>
            <a:pathLst>
              <a:path h="3430932" w="5124953">
                <a:moveTo>
                  <a:pt x="0" y="0"/>
                </a:moveTo>
                <a:lnTo>
                  <a:pt x="5124954" y="0"/>
                </a:lnTo>
                <a:lnTo>
                  <a:pt x="5124954" y="3430932"/>
                </a:lnTo>
                <a:lnTo>
                  <a:pt x="0" y="343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218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31140" y="4883328"/>
            <a:ext cx="8561957" cy="4374972"/>
          </a:xfrm>
          <a:custGeom>
            <a:avLst/>
            <a:gdLst/>
            <a:ahLst/>
            <a:cxnLst/>
            <a:rect r="r" b="b" t="t" l="l"/>
            <a:pathLst>
              <a:path h="4374972" w="8561957">
                <a:moveTo>
                  <a:pt x="0" y="0"/>
                </a:moveTo>
                <a:lnTo>
                  <a:pt x="8561958" y="0"/>
                </a:lnTo>
                <a:lnTo>
                  <a:pt x="8561958" y="4374972"/>
                </a:lnTo>
                <a:lnTo>
                  <a:pt x="0" y="4374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6787189" y="7051764"/>
            <a:ext cx="214395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00866" y="3752665"/>
            <a:ext cx="10086269" cy="385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&lt;html&gt;: Membungkus keseluruhan konten HTML.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&lt;head&gt;: Berisi informasi tentang halaman, seperti judul yang ditampilkan di tab.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&lt;title&gt;: Menentukan judul halaman yang ditampilkan di tab.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&lt;body&gt;: Berisi semua konten yang akan ditampilkan di halaman.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&lt;h1&gt;, &lt;h2&gt;, &lt;h3&gt;: Heading dengan tingkatan berbeda.</a:t>
            </a:r>
          </a:p>
          <a:p>
            <a:pPr algn="ctr"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&lt;p&gt;: Paragraf teks.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Tag Dasar HTML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DAFsbKfxRuU</dc:identifier>
  <dcterms:modified xsi:type="dcterms:W3CDTF">2011-08-01T06:04:30Z</dcterms:modified>
  <cp:revision>1</cp:revision>
  <dc:title>Black Doodle Group Project Presentation</dc:title>
</cp:coreProperties>
</file>